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94C641-81C1-4AE2-84C8-628944A6F5B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2A688C-370D-4EED-AE70-17DAC8596707}">
      <dgm:prSet custT="1"/>
      <dgm:spPr/>
      <dgm:t>
        <a:bodyPr/>
        <a:lstStyle/>
        <a:p>
          <a:pPr rtl="0"/>
          <a:r>
            <a:rPr lang="en-US" sz="1400" b="0" i="0" baseline="0" dirty="0" smtClean="0"/>
            <a:t>Dr. Seuss				Jan Brett				</a:t>
          </a:r>
          <a:r>
            <a:rPr lang="en-US" sz="1400" b="0" i="0" baseline="0" dirty="0" err="1" smtClean="0"/>
            <a:t>Roald</a:t>
          </a:r>
          <a:r>
            <a:rPr lang="en-US" sz="1400" b="0" i="0" baseline="0" dirty="0" smtClean="0"/>
            <a:t> Dahl</a:t>
          </a:r>
          <a:endParaRPr lang="en-US" sz="1400" b="0" i="0" baseline="0" dirty="0"/>
        </a:p>
      </dgm:t>
    </dgm:pt>
    <dgm:pt modelId="{71C8DB0D-24A6-4621-9F89-A0D633B30136}" type="parTrans" cxnId="{75736288-F555-4D61-8049-26202D6DEB30}">
      <dgm:prSet/>
      <dgm:spPr/>
      <dgm:t>
        <a:bodyPr/>
        <a:lstStyle/>
        <a:p>
          <a:endParaRPr lang="en-US"/>
        </a:p>
      </dgm:t>
    </dgm:pt>
    <dgm:pt modelId="{296C3618-7FD8-4CEE-BD9C-9FF16261333E}" type="sibTrans" cxnId="{75736288-F555-4D61-8049-26202D6DEB30}">
      <dgm:prSet/>
      <dgm:spPr/>
      <dgm:t>
        <a:bodyPr/>
        <a:lstStyle/>
        <a:p>
          <a:endParaRPr lang="en-US"/>
        </a:p>
      </dgm:t>
    </dgm:pt>
    <dgm:pt modelId="{10A2998B-377A-4827-A82E-C95B33B4ACBF}">
      <dgm:prSet custT="1"/>
      <dgm:spPr/>
      <dgm:t>
        <a:bodyPr/>
        <a:lstStyle/>
        <a:p>
          <a:pPr rtl="0"/>
          <a:r>
            <a:rPr lang="en-US" sz="1400" b="0" i="0" baseline="0" dirty="0" smtClean="0"/>
            <a:t>       Eric  Carle		                         </a:t>
          </a:r>
          <a:r>
            <a:rPr lang="en-US" sz="1400" b="0" i="0" baseline="0" dirty="0" err="1" smtClean="0"/>
            <a:t>Dav</a:t>
          </a:r>
          <a:r>
            <a:rPr lang="en-US" sz="1400" b="0" i="0" baseline="0" dirty="0" smtClean="0"/>
            <a:t> </a:t>
          </a:r>
          <a:r>
            <a:rPr lang="en-US" sz="1400" b="0" i="0" baseline="0" dirty="0" err="1" smtClean="0"/>
            <a:t>Pilkey</a:t>
          </a:r>
          <a:r>
            <a:rPr lang="en-US" sz="1400" b="0" i="0" baseline="0" dirty="0" smtClean="0"/>
            <a:t>		                                          Patricia </a:t>
          </a:r>
          <a:r>
            <a:rPr lang="en-US" sz="1400" b="0" i="0" baseline="0" dirty="0" err="1" smtClean="0"/>
            <a:t>Polacco</a:t>
          </a:r>
          <a:endParaRPr lang="en-US" sz="1400" b="0" i="0" baseline="0" dirty="0"/>
        </a:p>
      </dgm:t>
    </dgm:pt>
    <dgm:pt modelId="{8EAEC145-2FD2-494B-AB4D-8A0800F14BEE}" type="parTrans" cxnId="{12F5C9E2-B99E-4EB7-9D71-AD31AF6D2B5A}">
      <dgm:prSet/>
      <dgm:spPr/>
      <dgm:t>
        <a:bodyPr/>
        <a:lstStyle/>
        <a:p>
          <a:endParaRPr lang="en-US"/>
        </a:p>
      </dgm:t>
    </dgm:pt>
    <dgm:pt modelId="{5CC8F111-E958-4A17-AD98-8766454671A5}" type="sibTrans" cxnId="{12F5C9E2-B99E-4EB7-9D71-AD31AF6D2B5A}">
      <dgm:prSet/>
      <dgm:spPr/>
      <dgm:t>
        <a:bodyPr/>
        <a:lstStyle/>
        <a:p>
          <a:endParaRPr lang="en-US"/>
        </a:p>
      </dgm:t>
    </dgm:pt>
    <dgm:pt modelId="{5FFDDE27-D5A1-444F-992A-E82D5C8A29EB}">
      <dgm:prSet custT="1"/>
      <dgm:spPr/>
      <dgm:t>
        <a:bodyPr/>
        <a:lstStyle/>
        <a:p>
          <a:pPr rtl="0"/>
          <a:r>
            <a:rPr lang="en-US" sz="1400" b="0" i="0" baseline="0" dirty="0" err="1" smtClean="0"/>
            <a:t>Tomie</a:t>
          </a:r>
          <a:r>
            <a:rPr lang="en-US" sz="1400" b="0" i="0" baseline="0" dirty="0" smtClean="0"/>
            <a:t> </a:t>
          </a:r>
          <a:r>
            <a:rPr lang="en-US" sz="1400" b="0" i="0" baseline="0" dirty="0" err="1" smtClean="0"/>
            <a:t>dePaola</a:t>
          </a:r>
          <a:r>
            <a:rPr lang="en-US" sz="1400" b="0" i="0" baseline="0" dirty="0" smtClean="0"/>
            <a:t>		Audrey Wood		     Beverly Cleary</a:t>
          </a:r>
          <a:endParaRPr lang="en-US" sz="1400" b="0" i="0" baseline="0" dirty="0"/>
        </a:p>
      </dgm:t>
    </dgm:pt>
    <dgm:pt modelId="{EC97E746-D363-48ED-93EA-7AA401F43C77}" type="parTrans" cxnId="{D590765B-60D8-4EB1-AA82-6681B8F15069}">
      <dgm:prSet/>
      <dgm:spPr/>
      <dgm:t>
        <a:bodyPr/>
        <a:lstStyle/>
        <a:p>
          <a:endParaRPr lang="en-US"/>
        </a:p>
      </dgm:t>
    </dgm:pt>
    <dgm:pt modelId="{EBAFFABB-3649-4831-9E34-F2F309ACFFFC}" type="sibTrans" cxnId="{D590765B-60D8-4EB1-AA82-6681B8F15069}">
      <dgm:prSet/>
      <dgm:spPr/>
      <dgm:t>
        <a:bodyPr/>
        <a:lstStyle/>
        <a:p>
          <a:endParaRPr lang="en-US"/>
        </a:p>
      </dgm:t>
    </dgm:pt>
    <dgm:pt modelId="{35B9AFAC-E985-4C20-ADF1-0C800AF677E5}">
      <dgm:prSet custT="1"/>
      <dgm:spPr/>
      <dgm:t>
        <a:bodyPr/>
        <a:lstStyle/>
        <a:p>
          <a:pPr rtl="0"/>
          <a:r>
            <a:rPr lang="en-US" sz="1400" b="0" i="0" baseline="0" dirty="0" err="1" smtClean="0"/>
            <a:t>Shel</a:t>
          </a:r>
          <a:r>
            <a:rPr lang="en-US" sz="1400" b="0" i="0" baseline="0" dirty="0" smtClean="0"/>
            <a:t> Silverstein		Chris Van </a:t>
          </a:r>
          <a:r>
            <a:rPr lang="en-US" sz="1400" b="0" i="0" baseline="0" dirty="0" err="1" smtClean="0"/>
            <a:t>Allsburg</a:t>
          </a:r>
          <a:r>
            <a:rPr lang="en-US" sz="1400" b="0" i="0" baseline="0" dirty="0" smtClean="0"/>
            <a:t>    	Peggy Parish</a:t>
          </a:r>
          <a:endParaRPr lang="en-US" sz="1400" b="0" i="0" baseline="0" dirty="0"/>
        </a:p>
      </dgm:t>
    </dgm:pt>
    <dgm:pt modelId="{E7D63600-83C4-4E9A-960A-775A04D45238}" type="parTrans" cxnId="{4FD94436-741A-4C87-BDA2-3A947DA0C385}">
      <dgm:prSet/>
      <dgm:spPr/>
      <dgm:t>
        <a:bodyPr/>
        <a:lstStyle/>
        <a:p>
          <a:endParaRPr lang="en-US"/>
        </a:p>
      </dgm:t>
    </dgm:pt>
    <dgm:pt modelId="{F9EC4B76-4CDA-4B10-8387-11DFD5C78EF4}" type="sibTrans" cxnId="{4FD94436-741A-4C87-BDA2-3A947DA0C385}">
      <dgm:prSet/>
      <dgm:spPr/>
      <dgm:t>
        <a:bodyPr/>
        <a:lstStyle/>
        <a:p>
          <a:endParaRPr lang="en-US"/>
        </a:p>
      </dgm:t>
    </dgm:pt>
    <dgm:pt modelId="{ED2A44E0-81F3-4D65-BA48-FFABC551E0D6}" type="pres">
      <dgm:prSet presAssocID="{C994C641-81C1-4AE2-84C8-628944A6F5B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32BF1E3-AB91-456D-AF9D-EFAD767A19E8}" type="pres">
      <dgm:prSet presAssocID="{EC2A688C-370D-4EED-AE70-17DAC8596707}" presName="circle1" presStyleLbl="node1" presStyleIdx="0" presStyleCnt="4"/>
      <dgm:spPr/>
    </dgm:pt>
    <dgm:pt modelId="{51C6EDEA-B66B-4F0F-96F9-D8BA736A4FB4}" type="pres">
      <dgm:prSet presAssocID="{EC2A688C-370D-4EED-AE70-17DAC8596707}" presName="space" presStyleCnt="0"/>
      <dgm:spPr/>
    </dgm:pt>
    <dgm:pt modelId="{B4762C20-2B32-4EDB-82A9-811EF28D2776}" type="pres">
      <dgm:prSet presAssocID="{EC2A688C-370D-4EED-AE70-17DAC8596707}" presName="rect1" presStyleLbl="alignAcc1" presStyleIdx="0" presStyleCnt="4" custLinFactY="46010" custLinFactNeighborX="118" custLinFactNeighborY="100000"/>
      <dgm:spPr/>
    </dgm:pt>
    <dgm:pt modelId="{6F12B1AE-0B83-42F9-A612-788CC7EE1539}" type="pres">
      <dgm:prSet presAssocID="{10A2998B-377A-4827-A82E-C95B33B4ACBF}" presName="vertSpace2" presStyleLbl="node1" presStyleIdx="0" presStyleCnt="4"/>
      <dgm:spPr/>
    </dgm:pt>
    <dgm:pt modelId="{9730B8F0-2D75-441B-AA7B-C48505C21D79}" type="pres">
      <dgm:prSet presAssocID="{10A2998B-377A-4827-A82E-C95B33B4ACBF}" presName="circle2" presStyleLbl="node1" presStyleIdx="1" presStyleCnt="4"/>
      <dgm:spPr/>
    </dgm:pt>
    <dgm:pt modelId="{30267236-1B72-4F38-AF3C-409954A9C257}" type="pres">
      <dgm:prSet presAssocID="{10A2998B-377A-4827-A82E-C95B33B4ACBF}" presName="rect2" presStyleLbl="alignAcc1" presStyleIdx="1" presStyleCnt="4"/>
      <dgm:spPr/>
      <dgm:t>
        <a:bodyPr/>
        <a:lstStyle/>
        <a:p>
          <a:endParaRPr lang="en-US"/>
        </a:p>
      </dgm:t>
    </dgm:pt>
    <dgm:pt modelId="{A712C4EE-72E3-4EDF-A350-58F6BD835E3A}" type="pres">
      <dgm:prSet presAssocID="{5FFDDE27-D5A1-444F-992A-E82D5C8A29EB}" presName="vertSpace3" presStyleLbl="node1" presStyleIdx="1" presStyleCnt="4"/>
      <dgm:spPr/>
    </dgm:pt>
    <dgm:pt modelId="{8E80846A-14A7-4C60-B71A-E86BBC053192}" type="pres">
      <dgm:prSet presAssocID="{5FFDDE27-D5A1-444F-992A-E82D5C8A29EB}" presName="circle3" presStyleLbl="node1" presStyleIdx="2" presStyleCnt="4"/>
      <dgm:spPr/>
    </dgm:pt>
    <dgm:pt modelId="{8D9E20EF-4894-40AD-A950-24354B043347}" type="pres">
      <dgm:prSet presAssocID="{5FFDDE27-D5A1-444F-992A-E82D5C8A29EB}" presName="rect3" presStyleLbl="alignAcc1" presStyleIdx="2" presStyleCnt="4"/>
      <dgm:spPr/>
    </dgm:pt>
    <dgm:pt modelId="{E40C8BF3-AA72-41D7-AA16-36E2C0577248}" type="pres">
      <dgm:prSet presAssocID="{35B9AFAC-E985-4C20-ADF1-0C800AF677E5}" presName="vertSpace4" presStyleLbl="node1" presStyleIdx="2" presStyleCnt="4"/>
      <dgm:spPr/>
    </dgm:pt>
    <dgm:pt modelId="{DF2355C5-BBCB-4EF8-9F4B-26C29FD74548}" type="pres">
      <dgm:prSet presAssocID="{35B9AFAC-E985-4C20-ADF1-0C800AF677E5}" presName="circle4" presStyleLbl="node1" presStyleIdx="3" presStyleCnt="4"/>
      <dgm:spPr/>
    </dgm:pt>
    <dgm:pt modelId="{ED49481C-C10F-4CD6-A062-7A6090546576}" type="pres">
      <dgm:prSet presAssocID="{35B9AFAC-E985-4C20-ADF1-0C800AF677E5}" presName="rect4" presStyleLbl="alignAcc1" presStyleIdx="3" presStyleCnt="4"/>
      <dgm:spPr/>
    </dgm:pt>
    <dgm:pt modelId="{05177A38-C951-43E9-BD0B-D63A67BC6FF6}" type="pres">
      <dgm:prSet presAssocID="{EC2A688C-370D-4EED-AE70-17DAC8596707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466A74FA-158F-4336-B658-5147A58A4F5C}" type="pres">
      <dgm:prSet presAssocID="{10A2998B-377A-4827-A82E-C95B33B4ACBF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F6F9B-71C6-41A0-8E5D-DB17C1B3FBF5}" type="pres">
      <dgm:prSet presAssocID="{5FFDDE27-D5A1-444F-992A-E82D5C8A29EB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4AB72F22-7167-4DFA-96B9-1559B2955569}" type="pres">
      <dgm:prSet presAssocID="{35B9AFAC-E985-4C20-ADF1-0C800AF677E5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26CFF7CF-8EC9-441F-8799-2CF6EEF9E60D}" type="presOf" srcId="{5FFDDE27-D5A1-444F-992A-E82D5C8A29EB}" destId="{78DF6F9B-71C6-41A0-8E5D-DB17C1B3FBF5}" srcOrd="1" destOrd="0" presId="urn:microsoft.com/office/officeart/2005/8/layout/target3"/>
    <dgm:cxn modelId="{4FD94436-741A-4C87-BDA2-3A947DA0C385}" srcId="{C994C641-81C1-4AE2-84C8-628944A6F5BF}" destId="{35B9AFAC-E985-4C20-ADF1-0C800AF677E5}" srcOrd="3" destOrd="0" parTransId="{E7D63600-83C4-4E9A-960A-775A04D45238}" sibTransId="{F9EC4B76-4CDA-4B10-8387-11DFD5C78EF4}"/>
    <dgm:cxn modelId="{12F5C9E2-B99E-4EB7-9D71-AD31AF6D2B5A}" srcId="{C994C641-81C1-4AE2-84C8-628944A6F5BF}" destId="{10A2998B-377A-4827-A82E-C95B33B4ACBF}" srcOrd="1" destOrd="0" parTransId="{8EAEC145-2FD2-494B-AB4D-8A0800F14BEE}" sibTransId="{5CC8F111-E958-4A17-AD98-8766454671A5}"/>
    <dgm:cxn modelId="{69FB7325-0F71-4D5D-9EFE-38C0C6A316E8}" type="presOf" srcId="{35B9AFAC-E985-4C20-ADF1-0C800AF677E5}" destId="{4AB72F22-7167-4DFA-96B9-1559B2955569}" srcOrd="1" destOrd="0" presId="urn:microsoft.com/office/officeart/2005/8/layout/target3"/>
    <dgm:cxn modelId="{004AFBE2-6572-4E34-B487-0AA463CBF38B}" type="presOf" srcId="{35B9AFAC-E985-4C20-ADF1-0C800AF677E5}" destId="{ED49481C-C10F-4CD6-A062-7A6090546576}" srcOrd="0" destOrd="0" presId="urn:microsoft.com/office/officeart/2005/8/layout/target3"/>
    <dgm:cxn modelId="{2674CBA4-B90B-4E1C-8FF4-BAE6D55310FD}" type="presOf" srcId="{EC2A688C-370D-4EED-AE70-17DAC8596707}" destId="{05177A38-C951-43E9-BD0B-D63A67BC6FF6}" srcOrd="1" destOrd="0" presId="urn:microsoft.com/office/officeart/2005/8/layout/target3"/>
    <dgm:cxn modelId="{D590765B-60D8-4EB1-AA82-6681B8F15069}" srcId="{C994C641-81C1-4AE2-84C8-628944A6F5BF}" destId="{5FFDDE27-D5A1-444F-992A-E82D5C8A29EB}" srcOrd="2" destOrd="0" parTransId="{EC97E746-D363-48ED-93EA-7AA401F43C77}" sibTransId="{EBAFFABB-3649-4831-9E34-F2F309ACFFFC}"/>
    <dgm:cxn modelId="{6E6BDB7D-4C78-4885-AEC3-CD4FAE66C7EF}" type="presOf" srcId="{10A2998B-377A-4827-A82E-C95B33B4ACBF}" destId="{466A74FA-158F-4336-B658-5147A58A4F5C}" srcOrd="1" destOrd="0" presId="urn:microsoft.com/office/officeart/2005/8/layout/target3"/>
    <dgm:cxn modelId="{75736288-F555-4D61-8049-26202D6DEB30}" srcId="{C994C641-81C1-4AE2-84C8-628944A6F5BF}" destId="{EC2A688C-370D-4EED-AE70-17DAC8596707}" srcOrd="0" destOrd="0" parTransId="{71C8DB0D-24A6-4621-9F89-A0D633B30136}" sibTransId="{296C3618-7FD8-4CEE-BD9C-9FF16261333E}"/>
    <dgm:cxn modelId="{2283CE0F-C8A5-44CC-BA46-ACEADD1005CC}" type="presOf" srcId="{EC2A688C-370D-4EED-AE70-17DAC8596707}" destId="{B4762C20-2B32-4EDB-82A9-811EF28D2776}" srcOrd="0" destOrd="0" presId="urn:microsoft.com/office/officeart/2005/8/layout/target3"/>
    <dgm:cxn modelId="{1BEBA9E4-34B6-4D85-9333-E5186A52E3C4}" type="presOf" srcId="{10A2998B-377A-4827-A82E-C95B33B4ACBF}" destId="{30267236-1B72-4F38-AF3C-409954A9C257}" srcOrd="0" destOrd="0" presId="urn:microsoft.com/office/officeart/2005/8/layout/target3"/>
    <dgm:cxn modelId="{2CB2702C-D1F5-475F-895B-D9AB71DAC10C}" type="presOf" srcId="{5FFDDE27-D5A1-444F-992A-E82D5C8A29EB}" destId="{8D9E20EF-4894-40AD-A950-24354B043347}" srcOrd="0" destOrd="0" presId="urn:microsoft.com/office/officeart/2005/8/layout/target3"/>
    <dgm:cxn modelId="{75BF1506-13F0-4A50-9576-B28935D55CC1}" type="presOf" srcId="{C994C641-81C1-4AE2-84C8-628944A6F5BF}" destId="{ED2A44E0-81F3-4D65-BA48-FFABC551E0D6}" srcOrd="0" destOrd="0" presId="urn:microsoft.com/office/officeart/2005/8/layout/target3"/>
    <dgm:cxn modelId="{A7E7F180-6401-41BF-AB74-105786A7DD00}" type="presParOf" srcId="{ED2A44E0-81F3-4D65-BA48-FFABC551E0D6}" destId="{C32BF1E3-AB91-456D-AF9D-EFAD767A19E8}" srcOrd="0" destOrd="0" presId="urn:microsoft.com/office/officeart/2005/8/layout/target3"/>
    <dgm:cxn modelId="{CC6F9B96-645C-485B-B179-CC9ABE4C5459}" type="presParOf" srcId="{ED2A44E0-81F3-4D65-BA48-FFABC551E0D6}" destId="{51C6EDEA-B66B-4F0F-96F9-D8BA736A4FB4}" srcOrd="1" destOrd="0" presId="urn:microsoft.com/office/officeart/2005/8/layout/target3"/>
    <dgm:cxn modelId="{B6EF0FF4-F4EE-4C90-A57D-B055C36048DC}" type="presParOf" srcId="{ED2A44E0-81F3-4D65-BA48-FFABC551E0D6}" destId="{B4762C20-2B32-4EDB-82A9-811EF28D2776}" srcOrd="2" destOrd="0" presId="urn:microsoft.com/office/officeart/2005/8/layout/target3"/>
    <dgm:cxn modelId="{F2FE175D-27A8-49D7-B008-2CA783255C50}" type="presParOf" srcId="{ED2A44E0-81F3-4D65-BA48-FFABC551E0D6}" destId="{6F12B1AE-0B83-42F9-A612-788CC7EE1539}" srcOrd="3" destOrd="0" presId="urn:microsoft.com/office/officeart/2005/8/layout/target3"/>
    <dgm:cxn modelId="{02E4893B-DBBC-403D-A78B-7937A3D16908}" type="presParOf" srcId="{ED2A44E0-81F3-4D65-BA48-FFABC551E0D6}" destId="{9730B8F0-2D75-441B-AA7B-C48505C21D79}" srcOrd="4" destOrd="0" presId="urn:microsoft.com/office/officeart/2005/8/layout/target3"/>
    <dgm:cxn modelId="{D83A98FC-6672-4589-A3F0-47016712D883}" type="presParOf" srcId="{ED2A44E0-81F3-4D65-BA48-FFABC551E0D6}" destId="{30267236-1B72-4F38-AF3C-409954A9C257}" srcOrd="5" destOrd="0" presId="urn:microsoft.com/office/officeart/2005/8/layout/target3"/>
    <dgm:cxn modelId="{DD8BC6A4-37C9-4675-99C1-BAF50FA2557B}" type="presParOf" srcId="{ED2A44E0-81F3-4D65-BA48-FFABC551E0D6}" destId="{A712C4EE-72E3-4EDF-A350-58F6BD835E3A}" srcOrd="6" destOrd="0" presId="urn:microsoft.com/office/officeart/2005/8/layout/target3"/>
    <dgm:cxn modelId="{D392D54E-43F4-46AA-9DD4-41CDCCFD0FC6}" type="presParOf" srcId="{ED2A44E0-81F3-4D65-BA48-FFABC551E0D6}" destId="{8E80846A-14A7-4C60-B71A-E86BBC053192}" srcOrd="7" destOrd="0" presId="urn:microsoft.com/office/officeart/2005/8/layout/target3"/>
    <dgm:cxn modelId="{90087F3D-A644-4A36-873A-7A4946A8881B}" type="presParOf" srcId="{ED2A44E0-81F3-4D65-BA48-FFABC551E0D6}" destId="{8D9E20EF-4894-40AD-A950-24354B043347}" srcOrd="8" destOrd="0" presId="urn:microsoft.com/office/officeart/2005/8/layout/target3"/>
    <dgm:cxn modelId="{A123A5B6-FEDE-43C7-8E27-95BC7A4D5ECF}" type="presParOf" srcId="{ED2A44E0-81F3-4D65-BA48-FFABC551E0D6}" destId="{E40C8BF3-AA72-41D7-AA16-36E2C0577248}" srcOrd="9" destOrd="0" presId="urn:microsoft.com/office/officeart/2005/8/layout/target3"/>
    <dgm:cxn modelId="{2D491874-D170-4314-889B-932DC749B6AF}" type="presParOf" srcId="{ED2A44E0-81F3-4D65-BA48-FFABC551E0D6}" destId="{DF2355C5-BBCB-4EF8-9F4B-26C29FD74548}" srcOrd="10" destOrd="0" presId="urn:microsoft.com/office/officeart/2005/8/layout/target3"/>
    <dgm:cxn modelId="{D311EC0C-52F8-4EDF-A95C-93B40E0D9978}" type="presParOf" srcId="{ED2A44E0-81F3-4D65-BA48-FFABC551E0D6}" destId="{ED49481C-C10F-4CD6-A062-7A6090546576}" srcOrd="11" destOrd="0" presId="urn:microsoft.com/office/officeart/2005/8/layout/target3"/>
    <dgm:cxn modelId="{DA9B3919-86C2-47EF-B8D5-8051F9C07291}" type="presParOf" srcId="{ED2A44E0-81F3-4D65-BA48-FFABC551E0D6}" destId="{05177A38-C951-43E9-BD0B-D63A67BC6FF6}" srcOrd="12" destOrd="0" presId="urn:microsoft.com/office/officeart/2005/8/layout/target3"/>
    <dgm:cxn modelId="{CF8E4D92-2712-44BE-AC5C-465D6535011F}" type="presParOf" srcId="{ED2A44E0-81F3-4D65-BA48-FFABC551E0D6}" destId="{466A74FA-158F-4336-B658-5147A58A4F5C}" srcOrd="13" destOrd="0" presId="urn:microsoft.com/office/officeart/2005/8/layout/target3"/>
    <dgm:cxn modelId="{6C4DEAEF-7F7A-4667-ABB0-F4EE5D0EABEF}" type="presParOf" srcId="{ED2A44E0-81F3-4D65-BA48-FFABC551E0D6}" destId="{78DF6F9B-71C6-41A0-8E5D-DB17C1B3FBF5}" srcOrd="14" destOrd="0" presId="urn:microsoft.com/office/officeart/2005/8/layout/target3"/>
    <dgm:cxn modelId="{73789EB6-6CBC-41E9-84E2-C23FAAC77098}" type="presParOf" srcId="{ED2A44E0-81F3-4D65-BA48-FFABC551E0D6}" destId="{4AB72F22-7167-4DFA-96B9-1559B2955569}" srcOrd="15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1C373-01C2-4060-A72B-A32D0C32D01C}" type="datetimeFigureOut">
              <a:rPr lang="en-US" smtClean="0"/>
              <a:t>4/13/2009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B7CE0-BFF8-4AD4-8142-0687FCB52B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0" y="0"/>
          <a:ext cx="8579656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Hernando County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Mendoza_L</dc:creator>
  <cp:lastModifiedBy>Mendoza_L</cp:lastModifiedBy>
  <cp:revision>1</cp:revision>
  <dcterms:created xsi:type="dcterms:W3CDTF">2009-04-13T13:40:13Z</dcterms:created>
  <dcterms:modified xsi:type="dcterms:W3CDTF">2009-04-13T13:43:56Z</dcterms:modified>
</cp:coreProperties>
</file>